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144000" type="screen4x3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4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F9B7E-11AD-44D0-A83B-0B7B9DDB5C8F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C7379-BE51-48AF-9217-8FF30656D26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0477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C7379-BE51-48AF-9217-8FF30656D26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88376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046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2632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2781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3329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6883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5152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8248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2164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475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6157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5224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3D9BD-7818-4F8D-82F8-275082258A59}" type="datetimeFigureOut">
              <a:rPr lang="zh-CN" altLang="en-US" smtClean="0"/>
              <a:pPr/>
              <a:t>2015-1-28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8FEB-C385-48F1-B013-9BE267538EF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4355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onnie\Desktop\ICCES_LOGO大图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36" t="15285" r="1567" b="17244"/>
          <a:stretch>
            <a:fillRect/>
          </a:stretch>
        </p:blipFill>
        <p:spPr bwMode="auto">
          <a:xfrm>
            <a:off x="180000" y="305520"/>
            <a:ext cx="9175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8" descr="C:\Users\Connie\Desktop\iaplogo(C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32000" y="255120"/>
            <a:ext cx="752294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直接连接符 7"/>
          <p:cNvCxnSpPr/>
          <p:nvPr/>
        </p:nvCxnSpPr>
        <p:spPr>
          <a:xfrm flipV="1">
            <a:off x="180000" y="1169520"/>
            <a:ext cx="649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6458" y="299793"/>
            <a:ext cx="4077208" cy="754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60000" y="1165705"/>
            <a:ext cx="61380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 smtClean="0">
                <a:latin typeface="华文彩云" pitchFamily="2" charset="-122"/>
                <a:ea typeface="华文彩云" pitchFamily="2" charset="-122"/>
              </a:rPr>
              <a:t>学 术 报 </a:t>
            </a:r>
            <a:r>
              <a:rPr lang="zh-CN" altLang="en-US" sz="4400" b="1" dirty="0" smtClean="0">
                <a:latin typeface="华文彩云" pitchFamily="2" charset="-122"/>
                <a:ea typeface="华文彩云" pitchFamily="2" charset="-122"/>
              </a:rPr>
              <a:t>告</a:t>
            </a:r>
            <a:endParaRPr lang="en-US" altLang="zh-CN" sz="4400" b="1" dirty="0" smtClean="0">
              <a:latin typeface="华文彩云" pitchFamily="2" charset="-122"/>
              <a:ea typeface="华文彩云" pitchFamily="2" charset="-122"/>
            </a:endParaRPr>
          </a:p>
          <a:p>
            <a:pPr algn="ctr"/>
            <a:endParaRPr lang="en-US" altLang="zh-CN" sz="1100" b="1" dirty="0">
              <a:latin typeface="华文琥珀" pitchFamily="2" charset="-122"/>
              <a:ea typeface="华文琥珀" pitchFamily="2" charset="-122"/>
            </a:endParaRPr>
          </a:p>
          <a:p>
            <a:pPr algn="ctr"/>
            <a:r>
              <a:rPr lang="en-US" altLang="zh-CN" sz="2800" dirty="0" smtClean="0"/>
              <a:t>2013</a:t>
            </a:r>
            <a:r>
              <a:rPr lang="zh-CN" altLang="en-US" sz="2800" dirty="0" smtClean="0"/>
              <a:t>年中国东部极端高温</a:t>
            </a:r>
            <a:r>
              <a:rPr lang="zh-CN" altLang="en-US" sz="2800" dirty="0" smtClean="0"/>
              <a:t>事件</a:t>
            </a:r>
            <a:endParaRPr lang="en-US" altLang="zh-CN" sz="2800" dirty="0" smtClean="0"/>
          </a:p>
          <a:p>
            <a:pPr algn="ctr"/>
            <a:r>
              <a:rPr lang="zh-CN" altLang="en-US" sz="2800" dirty="0" smtClean="0"/>
              <a:t>的</a:t>
            </a:r>
            <a:r>
              <a:rPr lang="zh-CN" altLang="en-US" sz="2800" dirty="0" smtClean="0"/>
              <a:t>检测归因研究</a:t>
            </a:r>
            <a:endParaRPr lang="zh-CN" sz="2800" dirty="0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3145951"/>
              </p:ext>
            </p:extLst>
          </p:nvPr>
        </p:nvGraphicFramePr>
        <p:xfrm>
          <a:off x="238286" y="3923927"/>
          <a:ext cx="6503082" cy="3384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3279"/>
                <a:gridCol w="4499803"/>
              </a:tblGrid>
              <a:tr h="716115">
                <a:tc>
                  <a:txBody>
                    <a:bodyPr/>
                    <a:lstStyle/>
                    <a:p>
                      <a:pPr algn="dist"/>
                      <a:r>
                        <a:rPr lang="zh-CN" altLang="en-US" sz="2800" u="sng" dirty="0" smtClean="0"/>
                        <a:t>报告人</a:t>
                      </a:r>
                      <a:endParaRPr lang="zh-CN" altLang="en-US" sz="2800" u="sng" dirty="0"/>
                    </a:p>
                  </a:txBody>
                  <a:tcPr marL="144000" marR="14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/>
                        <a:t>孙颖 研究员</a:t>
                      </a:r>
                      <a:endParaRPr lang="en-US" altLang="zh-CN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6115">
                <a:tc>
                  <a:txBody>
                    <a:bodyPr/>
                    <a:lstStyle/>
                    <a:p>
                      <a:pPr algn="dist"/>
                      <a:r>
                        <a:rPr lang="zh-CN" altLang="en-US" sz="2800" u="sng" dirty="0" smtClean="0"/>
                        <a:t>单位</a:t>
                      </a:r>
                      <a:endParaRPr lang="zh-CN" altLang="en-US" sz="2800" u="sng" dirty="0"/>
                    </a:p>
                  </a:txBody>
                  <a:tcPr marL="144000" marR="14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/>
                        <a:t>国家气候中心</a:t>
                      </a:r>
                      <a:endParaRPr lang="en-US" altLang="zh-CN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6115">
                <a:tc>
                  <a:txBody>
                    <a:bodyPr/>
                    <a:lstStyle/>
                    <a:p>
                      <a:pPr algn="dist"/>
                      <a:r>
                        <a:rPr lang="zh-CN" altLang="en-US" sz="2800" u="sng" dirty="0" smtClean="0"/>
                        <a:t>报告地点</a:t>
                      </a:r>
                      <a:endParaRPr lang="zh-CN" altLang="en-US" sz="2800" u="sng" dirty="0"/>
                    </a:p>
                  </a:txBody>
                  <a:tcPr marL="144000" marR="14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</a:rPr>
                        <a:t>科研</a:t>
                      </a:r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</a:rPr>
                        <a:t>楼</a:t>
                      </a:r>
                      <a:r>
                        <a:rPr lang="en-US" altLang="zh-CN" sz="2800" dirty="0" smtClean="0">
                          <a:solidFill>
                            <a:schemeClr val="tx1"/>
                          </a:solidFill>
                        </a:rPr>
                        <a:t>401</a:t>
                      </a:r>
                      <a:r>
                        <a:rPr lang="zh-CN" altLang="en-US" sz="2800" dirty="0" smtClean="0">
                          <a:solidFill>
                            <a:schemeClr val="tx1"/>
                          </a:solidFill>
                        </a:rPr>
                        <a:t>会议室</a:t>
                      </a:r>
                      <a:endParaRPr lang="zh-CN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36032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u="sng" dirty="0" smtClean="0"/>
                        <a:t>报告时间</a:t>
                      </a:r>
                      <a:endParaRPr lang="zh-CN" altLang="en-US" sz="2800" u="sng" dirty="0"/>
                    </a:p>
                  </a:txBody>
                  <a:tcPr marL="144000" marR="144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800" dirty="0" smtClean="0"/>
                        <a:t>2015</a:t>
                      </a:r>
                      <a:r>
                        <a:rPr lang="zh-CN" altLang="en-US" sz="2800" dirty="0" smtClean="0"/>
                        <a:t>年</a:t>
                      </a:r>
                      <a:r>
                        <a:rPr lang="en-US" altLang="zh-CN" sz="2800" dirty="0" smtClean="0"/>
                        <a:t>02</a:t>
                      </a:r>
                      <a:r>
                        <a:rPr lang="zh-CN" altLang="en-US" sz="2800" dirty="0" smtClean="0"/>
                        <a:t>月</a:t>
                      </a:r>
                      <a:r>
                        <a:rPr lang="en-US" altLang="zh-CN" sz="2800" dirty="0" smtClean="0"/>
                        <a:t>03</a:t>
                      </a:r>
                      <a:r>
                        <a:rPr lang="zh-CN" altLang="en-US" sz="2800" dirty="0" smtClean="0"/>
                        <a:t>日（</a:t>
                      </a:r>
                      <a:r>
                        <a:rPr lang="zh-CN" altLang="en-US" sz="2800" dirty="0" smtClean="0"/>
                        <a:t>星期二）上午</a:t>
                      </a:r>
                      <a:r>
                        <a:rPr lang="en-US" altLang="zh-CN" sz="2800" dirty="0" smtClean="0"/>
                        <a:t>09:30</a:t>
                      </a:r>
                      <a:endParaRPr lang="zh-CN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60000" y="7937212"/>
            <a:ext cx="613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>
                <a:latin typeface="隶书" pitchFamily="49" charset="-122"/>
                <a:ea typeface="隶书" pitchFamily="49" charset="-122"/>
              </a:rPr>
              <a:t>欢迎大家踊跃参加！</a:t>
            </a:r>
            <a:endParaRPr lang="en-US" altLang="zh-CN" sz="2800" dirty="0" smtClean="0">
              <a:latin typeface="隶书" pitchFamily="49" charset="-122"/>
              <a:ea typeface="隶书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706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48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幻灯片 1</vt:lpstr>
    </vt:vector>
  </TitlesOfParts>
  <Company>icces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unknown</dc:creator>
  <cp:lastModifiedBy>unknown</cp:lastModifiedBy>
  <cp:revision>29</cp:revision>
  <cp:lastPrinted>2011-06-29T01:36:55Z</cp:lastPrinted>
  <dcterms:created xsi:type="dcterms:W3CDTF">2011-06-29T00:27:13Z</dcterms:created>
  <dcterms:modified xsi:type="dcterms:W3CDTF">2015-01-28T02:21:35Z</dcterms:modified>
</cp:coreProperties>
</file>